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/>
    <p:restoredTop sz="94754"/>
  </p:normalViewPr>
  <p:slideViewPr>
    <p:cSldViewPr snapToGrid="0" snapToObjects="1">
      <p:cViewPr varScale="1">
        <p:scale>
          <a:sx n="80" d="100"/>
          <a:sy n="80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6AD2-71CC-9841-B440-A728CA7960E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D998-1E0B-A348-881F-F5F426651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6D998-1E0B-A348-881F-F5F426651C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1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D78C6-CB80-5F9A-EC5B-5BD729A30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02E29E-A353-468C-5C3B-CB5C02C1C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B8994B-B17F-9D50-176E-B024B4A1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73ADCD-D454-A8A7-1E03-BD73E5F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793890-1F68-3D96-068E-ED6C020A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96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B36DE-7DC3-DB9C-D67E-CBEAE171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E8D7C0-CB12-3918-8B61-08ACB683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304468-F32F-1E3B-F41B-C212911D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FC432-D3FE-DE61-4E1B-2DB88171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FECC3-72DA-4CD1-DBFC-F6A13FE6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5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5A713C-FB51-A56D-1DBF-66AED4B4D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837DB2-4C04-A0C6-101E-B90DAC3A9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BFE82E-E5FA-0DE0-7A5C-FD5C9516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588F4-8EEC-3B3B-203B-90AF78A6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22A6B-0917-8C5E-F907-D9CB93FD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4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FD106-A6AC-81FC-8C7D-7C88FF72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83C0AE-5A44-DB34-FE5B-8F5621CE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532FF9-D248-07C2-FADC-7E250100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81342-C3CF-9FEE-5ED7-DBB481C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83BEC-FBBF-9F95-F6C5-B8F2D69B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9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492F5-6E86-F376-774A-C95FCB32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FB6BF8-7D8D-3709-80CE-27DF35E6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160149-A225-46C9-D990-005BD609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7C2997-92A7-0BEC-BE55-C7D033C4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2C657-B849-A49E-6122-73B986A1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3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925BA-100D-EF67-CEF4-B7FC239E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C6CCF4-62E6-D396-8641-87B877006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D85A86-F430-B0B0-439C-20E0CB5E3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2F7311-6DD7-DA9C-DC80-DF10A8F7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CCDF3B-FFA0-9E1D-3E32-D3CF81CF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97A9B8-2038-3D4E-F9EB-84F9BCE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67C5B-E91A-0BBC-38E1-8F7A7E76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7DB335-7331-A493-D3F3-86665C6D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4B2E92-4700-DB52-51D6-8167C3085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985C36-CB91-19D8-3ABA-15DA65F2C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40129B-1614-CC3C-6A92-D9774E27F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3F633FF-B18F-81F1-DAFE-A63398EF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BFD0F65-DB73-F3D5-2100-F40803CE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BB258E-8740-6A74-24F7-AFB645D3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9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BFC62-4D3D-04AE-F268-F8D22152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A725E-8DEB-5335-C1BA-0FA70782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466E9D-2249-6F59-FCDF-023654DD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FAB295-9418-A003-7C2F-89DFEA8A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8740FE2-7AB3-3F75-6A26-15037B4B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9828F24-74C1-6DF9-D220-C29A0185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9063A-DC4B-8CAD-454B-07F7AC1E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41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A24C4-42FC-9057-A73C-C3208C5E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3CC2D5-7BF5-25B1-5F37-5195774F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1FAD0B-A9A3-D292-C39C-401DE6CAF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75B3A4-4AB3-DB6B-C706-B5697867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E971A4-75CF-8155-C7DD-33AA5EAD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EE6425-04FD-8452-34B2-6DD1E2A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07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34949-2613-7998-1106-90BD159B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6E30E8-ECA6-D35F-0DE7-3A6A35556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56C36D-782A-0314-7DDF-EED04B4A2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CE82A8-8D40-21B0-74AF-A5D30773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C505E-E9F5-6FB7-FB37-3E294D0C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69898C-3D65-8770-A7E3-B8B5E3A9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5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E7C601-6C84-948C-28B6-874FC770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EE6E91-5497-6999-AF64-8082F1F0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20A42C-B2F4-2070-28BA-FE0CAFDAC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A5C56-5446-8E4F-9362-E3F06DBD81BD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771149-DC89-3F49-AF90-DDC5045A7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06CCF-C10E-FDDD-6717-5A6C7420C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6489-FEB6-8941-81E5-5A3209BB9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8F6053-18E3-3C65-84E8-6C78BC08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96" y="734000"/>
            <a:ext cx="7021513" cy="19309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7200">
                <a:solidFill>
                  <a:srgbClr val="FF0000"/>
                </a:solidFill>
              </a:rPr>
              <a:t>いろんな波</a:t>
            </a:r>
            <a:r>
              <a:rPr kumimoji="1" lang="ja-JP" altLang="en-US" sz="7200">
                <a:solidFill>
                  <a:schemeClr val="bg1"/>
                </a:solidFill>
              </a:rPr>
              <a:t>　　　　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B546C4-2E40-E9BA-557A-EF206C8F5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538" y="3521372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>
                <a:solidFill>
                  <a:schemeClr val="bg1"/>
                </a:solidFill>
              </a:rPr>
              <a:t>線型の波と非線型の波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9DA2CC6-A08A-4530-A6A2-BC771460D4F9}"/>
              </a:ext>
            </a:extLst>
          </p:cNvPr>
          <p:cNvSpPr txBox="1">
            <a:spLocks/>
          </p:cNvSpPr>
          <p:nvPr/>
        </p:nvSpPr>
        <p:spPr>
          <a:xfrm>
            <a:off x="7666257" y="4960458"/>
            <a:ext cx="4525199" cy="18165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>
                <a:solidFill>
                  <a:srgbClr val="FF0000"/>
                </a:solidFill>
              </a:rPr>
              <a:t>徳島大学工学基礎教育センター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>
                <a:solidFill>
                  <a:srgbClr val="FF0000"/>
                </a:solidFill>
              </a:rPr>
              <a:t>大山　陽介</a:t>
            </a:r>
            <a:r>
              <a:rPr lang="ja-JP" altLang="en-US" sz="2400">
                <a:solidFill>
                  <a:schemeClr val="bg1"/>
                </a:solidFill>
              </a:rPr>
              <a:t>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0466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4"/>
    </mc:Choice>
    <mc:Fallback>
      <p:transition spd="slow" advTm="34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海の波&#10;&#10;自動的に生成された説明">
            <a:extLst>
              <a:ext uri="{FF2B5EF4-FFF2-40B4-BE49-F238E27FC236}">
                <a16:creationId xmlns:a16="http://schemas.microsoft.com/office/drawing/2014/main" id="{6B59BE56-B040-F5E2-7696-13816DEF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46D0E7-3F52-449F-AA25-AFBE2ECE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1" lang="ja-JP" altLang="en-US" sz="4000" b="1"/>
              <a:t>いろんな波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F3F184-DAD4-DEF2-2BA1-AF9F49D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海や川の波</a:t>
            </a:r>
            <a:endParaRPr kumimoji="1" lang="en-US" altLang="ja-JP" sz="2000"/>
          </a:p>
          <a:p>
            <a:endParaRPr kumimoji="1"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178733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"/>
    </mc:Choice>
    <mc:Fallback>
      <p:transition spd="slow" advTm="56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9D0242D-CA9D-BEC6-BF71-E09EC0F1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6FB2F5-EFCF-2373-BF26-AC2B1E99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kumimoji="1" lang="ja-JP" altLang="en-US" sz="2000"/>
              <a:t>日本の波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524E0ADD-8C6D-41D6-B3E0-631F7D15A83A}"/>
              </a:ext>
            </a:extLst>
          </p:cNvPr>
          <p:cNvSpPr txBox="1">
            <a:spLocks/>
          </p:cNvSpPr>
          <p:nvPr/>
        </p:nvSpPr>
        <p:spPr>
          <a:xfrm>
            <a:off x="8409225" y="342900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/>
              <a:t>いろんな波</a:t>
            </a:r>
          </a:p>
        </p:txBody>
      </p:sp>
    </p:spTree>
    <p:extLst>
      <p:ext uri="{BB962C8B-B14F-4D97-AF65-F5344CB8AC3E}">
        <p14:creationId xmlns:p14="http://schemas.microsoft.com/office/powerpoint/2010/main" val="368397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"/>
    </mc:Choice>
    <mc:Fallback>
      <p:transition spd="slow" advTm="13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67313F8A-88FD-F4F7-0D2F-FFF13D77B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9" b="956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DC2BB5-AA7E-4797-0709-87E96596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811" y="534284"/>
            <a:ext cx="3822189" cy="1899912"/>
          </a:xfrm>
        </p:spPr>
        <p:txBody>
          <a:bodyPr>
            <a:normAutofit/>
          </a:bodyPr>
          <a:lstStyle/>
          <a:p>
            <a:r>
              <a:rPr lang="ja-JP" altLang="en-US" sz="4000" b="1"/>
              <a:t>いろんな波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2A3F01-3F27-EDA2-54E8-A6F8219E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748" y="2580954"/>
            <a:ext cx="3822189" cy="3742762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電波も波です</a:t>
            </a:r>
            <a:endParaRPr kumimoji="1" lang="en-US" altLang="ja-JP" sz="2000" dirty="0"/>
          </a:p>
          <a:p>
            <a:r>
              <a:rPr lang="ja-JP" altLang="en-US" sz="2000"/>
              <a:t>音や光も波です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69344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"/>
    </mc:Choice>
    <mc:Fallback>
      <p:transition spd="slow" advTm="13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8FEB9E37-3DB6-C3AC-DB12-976EA3AA6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F9F828F-BF75-C3FE-08B7-9128F73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1" lang="ja-JP" altLang="en-US" sz="4000" b="1"/>
              <a:t>いろんな波を数学で調べよう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649D0-550D-F7AF-BD0C-CCEE1C22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</a:rPr>
              <a:t>グラフ</a:t>
            </a:r>
            <a:r>
              <a:rPr kumimoji="1" lang="ja-JP" altLang="en-US" sz="2000"/>
              <a:t>を書こう</a:t>
            </a:r>
            <a:endParaRPr kumimoji="1" lang="en-US" altLang="ja-JP" sz="2000" dirty="0"/>
          </a:p>
          <a:p>
            <a:r>
              <a:rPr lang="ja-JP" altLang="en-US" sz="2000">
                <a:solidFill>
                  <a:srgbClr val="FF0000"/>
                </a:solidFill>
              </a:rPr>
              <a:t>数式</a:t>
            </a:r>
            <a:r>
              <a:rPr lang="ja-JP" altLang="en-US" sz="2000"/>
              <a:t>で表そう</a:t>
            </a:r>
            <a:endParaRPr lang="en-US" altLang="ja-JP" sz="2000" dirty="0"/>
          </a:p>
          <a:p>
            <a:r>
              <a:rPr kumimoji="1" lang="ja-JP" altLang="en-US" sz="2000">
                <a:solidFill>
                  <a:srgbClr val="FF0000"/>
                </a:solidFill>
              </a:rPr>
              <a:t>微分や積分</a:t>
            </a:r>
            <a:r>
              <a:rPr kumimoji="1" lang="ja-JP" altLang="en-US" sz="2000"/>
              <a:t>を使おう</a:t>
            </a:r>
            <a:endParaRPr kumimoji="1" lang="en-US" altLang="ja-JP" sz="2000" dirty="0"/>
          </a:p>
          <a:p>
            <a:r>
              <a:rPr lang="ja-JP" altLang="en-US" sz="2000">
                <a:solidFill>
                  <a:srgbClr val="FF0000"/>
                </a:solidFill>
              </a:rPr>
              <a:t>コンピューター</a:t>
            </a:r>
            <a:r>
              <a:rPr lang="ja-JP" altLang="en-US" sz="2000"/>
              <a:t>を使おう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05474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A3A2FB-F3EC-266D-D03A-01F2739F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電波のような波</a:t>
            </a:r>
          </a:p>
        </p:txBody>
      </p:sp>
      <p:pic>
        <p:nvPicPr>
          <p:cNvPr id="4" name="名称未設定" descr="名称未設定">
            <a:hlinkClick r:id="" action="ppaction://media"/>
            <a:extLst>
              <a:ext uri="{FF2B5EF4-FFF2-40B4-BE49-F238E27FC236}">
                <a16:creationId xmlns:a16="http://schemas.microsoft.com/office/drawing/2014/main" id="{CBACA23F-DDB2-D90D-6226-779A8089CD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7804" y="1002929"/>
            <a:ext cx="7484750" cy="49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AE419F-9159-CBAC-0E7F-BFBD4045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ソリトン</a:t>
            </a:r>
            <a:r>
              <a:rPr kumimoji="1" lang="en-US" altLang="ja-JP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4" name="1-soritonn" descr="1-soritonn">
            <a:hlinkClick r:id="" action="ppaction://media"/>
            <a:extLst>
              <a:ext uri="{FF2B5EF4-FFF2-40B4-BE49-F238E27FC236}">
                <a16:creationId xmlns:a16="http://schemas.microsoft.com/office/drawing/2014/main" id="{C9F316EB-AD13-4769-08F8-924CC832763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319" y="881743"/>
            <a:ext cx="7856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A9B6A1-DAC4-DBB8-BDB9-65F0C77B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ソリトン</a:t>
            </a:r>
            <a:r>
              <a:rPr kumimoji="1" lang="en-US" altLang="ja-JP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4" name="2-soloton" descr="2-soloton">
            <a:hlinkClick r:id="" action="ppaction://media"/>
            <a:extLst>
              <a:ext uri="{FF2B5EF4-FFF2-40B4-BE49-F238E27FC236}">
                <a16:creationId xmlns:a16="http://schemas.microsoft.com/office/drawing/2014/main" id="{438F72E7-45C6-45BE-B59E-0FA68D5A9BD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7316" y="1156468"/>
            <a:ext cx="7194244" cy="48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9077568">
            <a:extLst>
              <a:ext uri="{FF2B5EF4-FFF2-40B4-BE49-F238E27FC236}">
                <a16:creationId xmlns:a16="http://schemas.microsoft.com/office/drawing/2014/main" id="{2F07796C-72A7-772D-630D-371F031A1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1689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8037EB-90F8-BCE7-1648-CEFE72B6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300" b="1" dirty="0">
                <a:solidFill>
                  <a:srgbClr val="FF0000"/>
                </a:solidFill>
              </a:rPr>
              <a:t>1844</a:t>
            </a:r>
            <a:r>
              <a:rPr kumimoji="1" lang="ja-JP" altLang="en-US" sz="3300" b="1">
                <a:solidFill>
                  <a:srgbClr val="FF0000"/>
                </a:solidFill>
              </a:rPr>
              <a:t>年のラッセルの発見</a:t>
            </a:r>
            <a:r>
              <a:rPr kumimoji="1" lang="en-US" altLang="ja-JP" sz="3300" b="1" dirty="0">
                <a:solidFill>
                  <a:srgbClr val="FF0000"/>
                </a:solidFill>
              </a:rPr>
              <a:t>→1995</a:t>
            </a:r>
            <a:r>
              <a:rPr kumimoji="1" lang="ja-JP" altLang="en-US" sz="3300" b="1">
                <a:solidFill>
                  <a:srgbClr val="FF0000"/>
                </a:solidFill>
              </a:rPr>
              <a:t>年の追試</a:t>
            </a:r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32D1F8-ACF7-C421-2397-D4DA61DB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kumimoji="1" lang="ja-JP" altLang="en-US" sz="1800"/>
              <a:t>ソリトンの発見は古い</a:t>
            </a:r>
            <a:endParaRPr kumimoji="1" lang="en-US" altLang="ja-JP" sz="1800"/>
          </a:p>
          <a:p>
            <a:r>
              <a:rPr lang="ja-JP" altLang="en-US" sz="1800"/>
              <a:t>多くの科学者が研究</a:t>
            </a:r>
            <a:endParaRPr lang="en-US" altLang="ja-JP" sz="1800"/>
          </a:p>
          <a:p>
            <a:r>
              <a:rPr kumimoji="1" lang="en-US" altLang="ja-JP" sz="1800"/>
              <a:t>1970</a:t>
            </a:r>
            <a:r>
              <a:rPr kumimoji="1" lang="ja-JP" altLang="en-US" sz="1800"/>
              <a:t>年以降は</a:t>
            </a:r>
            <a:r>
              <a:rPr lang="ja-JP" altLang="en-US" sz="1800"/>
              <a:t>たくさんの</a:t>
            </a:r>
            <a:endParaRPr lang="en-US" altLang="ja-JP" sz="1800"/>
          </a:p>
          <a:p>
            <a:pPr marL="0" indent="0">
              <a:buNone/>
            </a:pPr>
            <a:r>
              <a:rPr lang="en-US" altLang="ja-JP" sz="1800"/>
              <a:t> </a:t>
            </a:r>
            <a:r>
              <a:rPr lang="ja-JP" altLang="en-US" sz="1800"/>
              <a:t>日本人も貢献してきた</a:t>
            </a:r>
            <a:endParaRPr kumimoji="1" lang="en-US" altLang="ja-JP" sz="1800"/>
          </a:p>
        </p:txBody>
      </p:sp>
    </p:spTree>
    <p:extLst>
      <p:ext uri="{BB962C8B-B14F-4D97-AF65-F5344CB8AC3E}">
        <p14:creationId xmlns:p14="http://schemas.microsoft.com/office/powerpoint/2010/main" val="136842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105</Words>
  <Application>Microsoft Macintosh PowerPoint</Application>
  <PresentationFormat>ワイド画面</PresentationFormat>
  <Paragraphs>25</Paragraphs>
  <Slides>9</Slides>
  <Notes>1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いろんな波　　　　　</vt:lpstr>
      <vt:lpstr>いろんな波</vt:lpstr>
      <vt:lpstr>PowerPoint プレゼンテーション</vt:lpstr>
      <vt:lpstr>いろんな波</vt:lpstr>
      <vt:lpstr>いろんな波を数学で調べよう</vt:lpstr>
      <vt:lpstr>電波のような波</vt:lpstr>
      <vt:lpstr>ソリトン1</vt:lpstr>
      <vt:lpstr>ソリトン2</vt:lpstr>
      <vt:lpstr>1844年のラッセルの発見→1995年の追試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いろんな波　　　　　</dc:title>
  <dc:creator>大山　陽介</dc:creator>
  <cp:lastModifiedBy>大山　陽介</cp:lastModifiedBy>
  <cp:revision>13</cp:revision>
  <dcterms:created xsi:type="dcterms:W3CDTF">2022-07-12T14:45:22Z</dcterms:created>
  <dcterms:modified xsi:type="dcterms:W3CDTF">2022-07-12T15:31:06Z</dcterms:modified>
</cp:coreProperties>
</file>